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36C0-CF3B-47D6-9FB4-3A18811653A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3A17-B665-4BC0-A3CA-CDCAA0B288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MICROFINANCE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8" name="Picture 8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PT - Microfinance and the Development of the Less Developed World  PowerPoint Presentation - ID:2801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8298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icrofinance PowerPoint Template - PPT Slides | SketchBub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MODULE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Windows User</dc:creator>
  <cp:lastModifiedBy>Windows User</cp:lastModifiedBy>
  <cp:revision>1</cp:revision>
  <dcterms:created xsi:type="dcterms:W3CDTF">2022-07-19T04:33:45Z</dcterms:created>
  <dcterms:modified xsi:type="dcterms:W3CDTF">2022-07-19T04:41:05Z</dcterms:modified>
</cp:coreProperties>
</file>